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7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  <a:srgbClr val="00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595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08" y="294"/>
      </p:cViewPr>
      <p:guideLst>
        <p:guide orient="horz" pos="1620"/>
        <p:guide pos="7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90F4-19EF-6E46-B120-37E6F76C222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86B-5729-094C-9E2E-6500644C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87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90F4-19EF-6E46-B120-37E6F76C222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86B-5729-094C-9E2E-6500644C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90F4-19EF-6E46-B120-37E6F76C222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86B-5729-094C-9E2E-6500644C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9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6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90F4-19EF-6E46-B120-37E6F76C222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86B-5729-094C-9E2E-6500644C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5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90F4-19EF-6E46-B120-37E6F76C222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86B-5729-094C-9E2E-6500644C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90F4-19EF-6E46-B120-37E6F76C222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86B-5729-094C-9E2E-6500644C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90F4-19EF-6E46-B120-37E6F76C222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86B-5729-094C-9E2E-6500644C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0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90F4-19EF-6E46-B120-37E6F76C222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86B-5729-094C-9E2E-6500644C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90F4-19EF-6E46-B120-37E6F76C222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86B-5729-094C-9E2E-6500644C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90F4-19EF-6E46-B120-37E6F76C222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A86B-5729-094C-9E2E-6500644C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990F4-19EF-6E46-B120-37E6F76C222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A86B-5729-094C-9E2E-6500644C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835" y="213294"/>
            <a:ext cx="5813198" cy="1834146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200" b="1" dirty="0">
                <a:solidFill>
                  <a:srgbClr val="0072C6"/>
                </a:solidFill>
                <a:latin typeface="Arial"/>
              </a:rPr>
              <a:t>Have your say </a:t>
            </a:r>
            <a:br>
              <a:rPr lang="en-US" sz="3200" b="1" dirty="0">
                <a:solidFill>
                  <a:srgbClr val="0072C6"/>
                </a:solidFill>
                <a:latin typeface="Arial"/>
              </a:rPr>
            </a:br>
            <a:r>
              <a:rPr lang="en-US" sz="3200" b="1" dirty="0">
                <a:solidFill>
                  <a:srgbClr val="0072C6"/>
                </a:solidFill>
                <a:latin typeface="Arial"/>
              </a:rPr>
              <a:t>to improve your </a:t>
            </a:r>
            <a:br>
              <a:rPr lang="en-US" sz="3200" b="1" dirty="0">
                <a:solidFill>
                  <a:srgbClr val="0072C6"/>
                </a:solidFill>
                <a:latin typeface="Arial"/>
              </a:rPr>
            </a:br>
            <a:r>
              <a:rPr lang="en-US" sz="3200" b="1" dirty="0">
                <a:solidFill>
                  <a:srgbClr val="0072C6"/>
                </a:solidFill>
                <a:latin typeface="Arial"/>
              </a:rPr>
              <a:t>healthcare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521444" y="4161121"/>
            <a:ext cx="5150216" cy="88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en-US" sz="1800" dirty="0">
                <a:latin typeface="Arial"/>
                <a:cs typeface="Arial"/>
              </a:rPr>
              <a:t>The NHS Friends and Family Test</a:t>
            </a:r>
          </a:p>
          <a:p>
            <a:pPr algn="r">
              <a:lnSpc>
                <a:spcPct val="130000"/>
              </a:lnSpc>
            </a:pPr>
            <a:r>
              <a:rPr lang="en-US" sz="1800" dirty="0" err="1">
                <a:latin typeface="Arial"/>
                <a:cs typeface="Arial"/>
              </a:rPr>
              <a:t>www.nhs.uk</a:t>
            </a:r>
            <a:r>
              <a:rPr lang="en-US" sz="1800" dirty="0">
                <a:latin typeface="Arial"/>
                <a:cs typeface="Arial"/>
              </a:rPr>
              <a:t>/</a:t>
            </a:r>
            <a:r>
              <a:rPr lang="en-US" sz="1800" dirty="0" err="1">
                <a:latin typeface="Arial"/>
                <a:cs typeface="Arial"/>
              </a:rPr>
              <a:t>friendsandfamily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7" name="Picture 6" descr="NHS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2" y="136364"/>
            <a:ext cx="807720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4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116AD-7235-4D72-A4CE-7B0B74638D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00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7D17A4-7D10-4D6D-B211-14D4A9062A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78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CF3A34-9CC9-406A-9289-478E79AF50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98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84AEE9-3FBF-4238-A31F-1AEDFF7511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84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AFFE1-0F51-4F5A-9BEF-D7682AC3AF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003D2D-8FD3-46B0-A218-B92E556983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8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E27ABB-3A85-4824-817E-BC615F73A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01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1CF13-7A7F-40AC-B984-ADEB56A907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17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52ABD6-95DB-464B-9FD1-BC0BAA37C8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01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8B70C9-3485-4BAA-8C4E-4FCC7D490A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43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67872-C361-4198-B10D-AC746E5DD4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93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4EF474-0F05-4182-BB9B-D905EAFE65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636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46</Words>
  <Application>Microsoft Office PowerPoint</Application>
  <PresentationFormat>On-screen Show (16:9)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Have your say  to improve your  healthcare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AmberFin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Katy Morson</cp:lastModifiedBy>
  <cp:revision>34</cp:revision>
  <dcterms:created xsi:type="dcterms:W3CDTF">2014-10-14T16:09:23Z</dcterms:created>
  <dcterms:modified xsi:type="dcterms:W3CDTF">2022-04-04T09:15:05Z</dcterms:modified>
</cp:coreProperties>
</file>